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8" r:id="rId2"/>
  </p:sldIdLst>
  <p:sldSz cx="6858000" cy="9906000" type="A4"/>
  <p:notesSz cx="6858000" cy="9144000"/>
  <p:embeddedFontLst>
    <p:embeddedFont>
      <p:font typeface="Austin Cyr Bold" panose="02020803070702030403" pitchFamily="18" charset="-52"/>
      <p:bold r:id="rId3"/>
      <p:boldItalic r:id="rId4"/>
    </p:embeddedFont>
    <p:embeddedFont>
      <p:font typeface="Alegreya Sans" panose="00000500000000000000" pitchFamily="2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17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7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1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4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6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0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5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2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0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2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7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156BB-1105-4173-8A34-BF00D9AA532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2EEA-A4F2-46BD-92EB-4E8C4CCB5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5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F0CCC-6080-C07C-6128-F2A6C9F79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58A8A8-4060-9BBF-E541-16640A717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CD38B-CF6A-6471-E76C-46FD81B6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49" y="-1420147"/>
            <a:ext cx="5829300" cy="34487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8373"/>
                </a:solidFill>
                <a:latin typeface="Austin Cyr Bold" panose="02020803070702030403" pitchFamily="18" charset="-52"/>
              </a:rPr>
              <a:t>КОМЕРЧЕСКОЕ ПРЕДЛОЖЕНИЕ</a:t>
            </a:r>
            <a:endParaRPr lang="ru-RU" sz="2800" dirty="0">
              <a:solidFill>
                <a:srgbClr val="008373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DE2C64-DF27-C7FB-9EA9-011875D07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49" y="2587340"/>
            <a:ext cx="5829299" cy="5329072"/>
          </a:xfrm>
        </p:spPr>
        <p:txBody>
          <a:bodyPr>
            <a:normAutofit/>
          </a:bodyPr>
          <a:lstStyle/>
          <a:p>
            <a:r>
              <a:rPr lang="ru-RU" sz="1900" i="1" dirty="0">
                <a:solidFill>
                  <a:srgbClr val="008373"/>
                </a:solidFill>
                <a:latin typeface="Alegreya Sans" panose="00000500000000000000" pitchFamily="2" charset="0"/>
              </a:rPr>
              <a:t>Уважаемый _____________________!</a:t>
            </a:r>
          </a:p>
          <a:p>
            <a:r>
              <a:rPr lang="ru-RU" sz="1900" i="1" dirty="0">
                <a:solidFill>
                  <a:srgbClr val="008373"/>
                </a:solidFill>
                <a:latin typeface="Alegreya Sans" panose="00000500000000000000" pitchFamily="2" charset="0"/>
              </a:rPr>
              <a:t>Наименование компании</a:t>
            </a:r>
          </a:p>
          <a:p>
            <a:endParaRPr lang="ru-RU" sz="1900" i="1" dirty="0">
              <a:solidFill>
                <a:srgbClr val="008373"/>
              </a:solidFill>
              <a:latin typeface="Alegreya Sans" panose="00000500000000000000" pitchFamily="2" charset="0"/>
            </a:endParaRPr>
          </a:p>
          <a:p>
            <a:r>
              <a:rPr lang="ru-RU" sz="1700" i="1" dirty="0">
                <a:latin typeface="Alegreya Sans" panose="00000500000000000000" pitchFamily="2" charset="0"/>
              </a:rPr>
              <a:t>От имени Федерального государственного бюджетного            образовательного учреждения высшего образования                           «Волгоградского государственного медицинского университета» Министерства здравоохранения </a:t>
            </a:r>
            <a:r>
              <a:rPr lang="ru-RU" sz="1700" i="1" dirty="0" smtClean="0">
                <a:latin typeface="Alegreya Sans" panose="00000500000000000000" pitchFamily="2" charset="0"/>
              </a:rPr>
              <a:t>Российской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4127F-F4D7-C5AF-075C-1B373F4E735F}"/>
              </a:ext>
            </a:extLst>
          </p:cNvPr>
          <p:cNvSpPr txBox="1"/>
          <p:nvPr/>
        </p:nvSpPr>
        <p:spPr>
          <a:xfrm>
            <a:off x="678178" y="8475143"/>
            <a:ext cx="550164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i="1" dirty="0">
              <a:solidFill>
                <a:srgbClr val="008373"/>
              </a:solidFill>
              <a:latin typeface="Austin Cyr Bold" panose="02020803070702030403" pitchFamily="18" charset="-52"/>
            </a:endParaRPr>
          </a:p>
          <a:p>
            <a:r>
              <a:rPr lang="ru-RU" sz="1600" i="1" dirty="0">
                <a:solidFill>
                  <a:srgbClr val="008373"/>
                </a:solidFill>
                <a:latin typeface="Austin Cyr Bold" panose="02020803070702030403" pitchFamily="18" charset="-52"/>
              </a:rPr>
              <a:t>                                                  </a:t>
            </a:r>
          </a:p>
          <a:p>
            <a:r>
              <a:rPr lang="ru-RU" sz="1400" i="1" dirty="0">
                <a:solidFill>
                  <a:srgbClr val="008373"/>
                </a:solidFill>
                <a:latin typeface="Austin Cyr Bold" panose="02020803070702030403" pitchFamily="18" charset="-52"/>
              </a:rPr>
              <a:t>                                                                       </a:t>
            </a:r>
            <a:r>
              <a:rPr lang="ru-RU" sz="1400" i="1" dirty="0" smtClean="0">
                <a:solidFill>
                  <a:srgbClr val="008373"/>
                </a:solidFill>
                <a:latin typeface="Austin Cyr Bold" panose="02020803070702030403" pitchFamily="18" charset="-52"/>
              </a:rPr>
              <a:t>2026 </a:t>
            </a:r>
            <a:r>
              <a:rPr lang="ru-RU" sz="1400" i="1" dirty="0">
                <a:solidFill>
                  <a:srgbClr val="008373"/>
                </a:solidFill>
                <a:latin typeface="Austin Cyr Bold" panose="02020803070702030403" pitchFamily="18" charset="-52"/>
              </a:rPr>
              <a:t>год</a:t>
            </a:r>
            <a:endParaRPr lang="ru-RU" sz="1600" i="1" dirty="0">
              <a:solidFill>
                <a:srgbClr val="008373"/>
              </a:solidFill>
              <a:latin typeface="Austin Cyr Bold" panose="02020803070702030403" pitchFamily="18" charset="-52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122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143</TotalTime>
  <Words>28</Words>
  <Application>Microsoft Office PowerPoint</Application>
  <PresentationFormat>Лист A4 (210x297 мм)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Austin Cyr Bold</vt:lpstr>
      <vt:lpstr>Arial</vt:lpstr>
      <vt:lpstr>Alegreya Sans</vt:lpstr>
      <vt:lpstr>Calibri Light</vt:lpstr>
      <vt:lpstr>Calibri</vt:lpstr>
      <vt:lpstr>Тема Office</vt:lpstr>
      <vt:lpstr>КОМЕРЧЕСКОЕ ПРЕДЛОЖЕНИЕ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БЛАГОДАРСТВЕННОЕ ПИСЬМО</dc:title>
  <dc:creator>Полина Максимова</dc:creator>
  <cp:lastModifiedBy>Misis Vikki</cp:lastModifiedBy>
  <cp:revision>11</cp:revision>
  <dcterms:created xsi:type="dcterms:W3CDTF">2025-08-18T16:36:52Z</dcterms:created>
  <dcterms:modified xsi:type="dcterms:W3CDTF">2026-05-21T13:46:33Z</dcterms:modified>
</cp:coreProperties>
</file>